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9" r:id="rId3"/>
    <p:sldId id="280" r:id="rId4"/>
  </p:sldIdLst>
  <p:sldSz cx="12192000" cy="6858000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 userDrawn="1">
          <p15:clr>
            <a:srgbClr val="A4A3A4"/>
          </p15:clr>
        </p15:guide>
        <p15:guide id="2" pos="597" userDrawn="1">
          <p15:clr>
            <a:srgbClr val="A4A3A4"/>
          </p15:clr>
        </p15:guide>
        <p15:guide id="3" pos="1459" userDrawn="1">
          <p15:clr>
            <a:srgbClr val="A4A3A4"/>
          </p15:clr>
        </p15:guide>
        <p15:guide id="4" pos="1822" userDrawn="1">
          <p15:clr>
            <a:srgbClr val="A4A3A4"/>
          </p15:clr>
        </p15:guide>
        <p15:guide id="5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700"/>
    <a:srgbClr val="003069"/>
    <a:srgbClr val="214BA4"/>
    <a:srgbClr val="15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86"/>
      </p:cViewPr>
      <p:guideLst>
        <p:guide orient="horz" pos="4269"/>
        <p:guide pos="597"/>
        <p:guide pos="1459"/>
        <p:guide pos="1822"/>
        <p:guide orient="horz" pos="7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3F5AC-C1FB-EDA5-E963-1F7F1FE69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F5A7FFA-E649-8DDC-A54A-1490E1BA4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336F7D-1836-9CA3-27BC-280A5968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1D168-85E8-CF73-C054-C6ED5C3D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096F3E-615C-3F05-313D-44B57A80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5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DD39D-2AE7-6416-40DD-A9098C98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2A8F52-CFD6-D25E-339A-9653E0574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0C5099-8186-2E8A-75AF-58650DB6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C05898-AD05-B485-D51F-239A17891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9A5FC-7A65-100A-420C-66BA20AA9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97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F480126-3B0F-6796-F5BC-C59D3F713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C85A068-8A41-85A2-591F-D6B1E3480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6D3042-A624-EA93-7FD2-CB50580A1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756539C-79F1-550D-4455-BB32DE2A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E82DFF-E737-B3FB-565E-508EAD01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62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695AE-DD37-E7B8-A6EE-EB00FCDAC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CB231F-C069-3435-C823-CD48BF68D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8781D2-D452-7531-65CF-A56EBFDE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DE378-8CB9-8685-BEC6-9DF95DD2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40F076-69B2-29FB-FD97-71C701DF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92273E-AD89-3D6C-2BB7-2FA2049B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FE3EED-E37E-9127-3B13-436FFFBF1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E6F9A3-6DE1-C7ED-EBAB-02533F86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7EE3ED-CC0D-A67B-CBA8-4F9AE51F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D99CA6-E8B8-24E4-7AD0-7B72327A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39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1505C-8A66-D339-C679-4D32F196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32E4F3-DEDB-4F51-F0C0-E4CB05520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1818368-2126-17FD-F86D-9F64A66AA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B545C3-63C2-A5A7-1C3C-1AD837334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DC62CA-0400-D154-BC15-9214A6C4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1293B3-7518-37BB-8F6F-814B8EF8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07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0F64-DA80-45A5-64E0-AC62A70D3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3C37A9-A225-0A48-10AB-96EFF8295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1C55A4-D3D1-58A7-7C39-C6851E90A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30531A1-F09B-D662-5453-5DD9628B7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33B2ADB-5103-3114-0D69-1044665D0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D89BBC-D6A1-4B1A-0513-2EAD9F0B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30F5F91-2FB0-7ABB-436F-84B18741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8A8CD79-E19A-1F9A-BD68-45DD62ED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5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AF236-A7FB-0E7C-2E80-53BC2FE2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6F0C1F-AEE5-E702-4D8A-98245D0E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9B3ADC-3F75-AD71-8F66-392971C2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C7490D-881D-D2A3-62DA-FC10B4F2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98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B13EB5-0CB1-D7DA-713D-2374EF4F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019784-8783-4279-F939-05304AB01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E6801A-FBAC-599A-1B45-57BE594E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5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1B466-49DD-E26B-6E6F-14BFD638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003C9D-9C3B-A92F-C8A5-FF4722EB8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E8DB10C-5CED-DB8D-8576-486B0A247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C267D7-0138-25DF-936A-D875F493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AAD6E5-4032-6C25-50AF-7B057D9B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6EF573-9726-DCAD-30DB-902E555B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09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BAAE6-14E0-9548-4E88-A7E6BB14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EF98E3-DC66-0598-E8F0-8D7FA39A5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F92864-7117-5EED-D84A-D5BC025E1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5850CC-9FE7-2F44-0D9F-AC3DAFC4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5CC1D-5503-4C07-BDCA-47C0E31524AB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38CE50-EEB7-199D-7CF3-31A58582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30B983-7FA2-97FA-8B99-FB7EDB60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A315B1-B1D9-4125-951A-6E2BE2286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4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342C13-78D6-0508-0103-659A96972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496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e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pn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EF64E5BA-4B47-D0F7-9B8B-693E359C1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6935"/>
          <a:stretch/>
        </p:blipFill>
        <p:spPr>
          <a:xfrm>
            <a:off x="0" y="-650450"/>
            <a:ext cx="12191999" cy="8780017"/>
          </a:xfrm>
          <a:prstGeom prst="rect">
            <a:avLst/>
          </a:prstGeom>
        </p:spPr>
      </p:pic>
      <p:graphicFrame>
        <p:nvGraphicFramePr>
          <p:cNvPr id="28" name="Objekt 27">
            <a:extLst>
              <a:ext uri="{FF2B5EF4-FFF2-40B4-BE49-F238E27FC236}">
                <a16:creationId xmlns:a16="http://schemas.microsoft.com/office/drawing/2014/main" id="{33474867-AF6C-0B9A-A7F8-971FE7FEB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074588"/>
              </p:ext>
            </p:extLst>
          </p:nvPr>
        </p:nvGraphicFramePr>
        <p:xfrm>
          <a:off x="4722829" y="4244687"/>
          <a:ext cx="7469171" cy="222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7918367" imgH="3093142" progId="CorelDraw.Graphic.20">
                  <p:embed/>
                </p:oleObj>
              </mc:Choice>
              <mc:Fallback>
                <p:oleObj name="CorelDRAW" r:id="rId3" imgW="7918367" imgH="3093142" progId="CorelDraw.Graphic.20">
                  <p:embed/>
                  <p:pic>
                    <p:nvPicPr>
                      <p:cNvPr id="26" name="Objekt 25">
                        <a:extLst>
                          <a:ext uri="{FF2B5EF4-FFF2-40B4-BE49-F238E27FC236}">
                            <a16:creationId xmlns:a16="http://schemas.microsoft.com/office/drawing/2014/main" id="{D07E3D5E-F49E-66F5-6944-6052F3A3A6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2829" y="4244687"/>
                        <a:ext cx="7469171" cy="2228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>
            <a:extLst>
              <a:ext uri="{FF2B5EF4-FFF2-40B4-BE49-F238E27FC236}">
                <a16:creationId xmlns:a16="http://schemas.microsoft.com/office/drawing/2014/main" id="{5A5617B0-CB48-E9EE-0341-75C050D876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887094"/>
              </p:ext>
            </p:extLst>
          </p:nvPr>
        </p:nvGraphicFramePr>
        <p:xfrm>
          <a:off x="5090472" y="4363054"/>
          <a:ext cx="6423279" cy="2010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7409244" imgH="2319474" progId="CorelDraw.Graphic.20">
                  <p:embed/>
                </p:oleObj>
              </mc:Choice>
              <mc:Fallback>
                <p:oleObj name="CorelDRAW" r:id="rId5" imgW="7409244" imgH="2319474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0472" y="4363054"/>
                        <a:ext cx="6423279" cy="2010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hteck 29">
            <a:extLst>
              <a:ext uri="{FF2B5EF4-FFF2-40B4-BE49-F238E27FC236}">
                <a16:creationId xmlns:a16="http://schemas.microsoft.com/office/drawing/2014/main" id="{B1C5AD75-C4C9-5D4C-D35B-AE9A2DFB61B5}"/>
              </a:ext>
            </a:extLst>
          </p:cNvPr>
          <p:cNvSpPr/>
          <p:nvPr/>
        </p:nvSpPr>
        <p:spPr>
          <a:xfrm>
            <a:off x="0" y="2842054"/>
            <a:ext cx="8513805" cy="1249179"/>
          </a:xfrm>
          <a:prstGeom prst="rect">
            <a:avLst/>
          </a:prstGeom>
          <a:solidFill>
            <a:srgbClr val="0030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u="sng"/>
          </a:p>
        </p:txBody>
      </p:sp>
      <p:graphicFrame>
        <p:nvGraphicFramePr>
          <p:cNvPr id="34" name="Objekt 33">
            <a:extLst>
              <a:ext uri="{FF2B5EF4-FFF2-40B4-BE49-F238E27FC236}">
                <a16:creationId xmlns:a16="http://schemas.microsoft.com/office/drawing/2014/main" id="{A95846AB-7AD6-B0E6-8646-CF94ECBC1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451201"/>
              </p:ext>
            </p:extLst>
          </p:nvPr>
        </p:nvGraphicFramePr>
        <p:xfrm>
          <a:off x="489864" y="2873112"/>
          <a:ext cx="7434893" cy="120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7317957" imgH="1182699" progId="CorelDraw.Graphic.20">
                  <p:embed/>
                </p:oleObj>
              </mc:Choice>
              <mc:Fallback>
                <p:oleObj name="CorelDRAW" r:id="rId7" imgW="7317957" imgH="1182699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864" y="2873112"/>
                        <a:ext cx="7434893" cy="1201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34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EB0EC44-3B69-3F5C-35AB-2C589406E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91297"/>
              </p:ext>
            </p:extLst>
          </p:nvPr>
        </p:nvGraphicFramePr>
        <p:xfrm>
          <a:off x="-101599" y="0"/>
          <a:ext cx="1241367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776708" imgH="15576232" progId="CorelDraw.Graphic.20">
                  <p:embed/>
                </p:oleObj>
              </mc:Choice>
              <mc:Fallback>
                <p:oleObj name="CorelDRAW" r:id="rId2" imgW="8776708" imgH="15576232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1599" y="0"/>
                        <a:ext cx="1241367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9BF5502-9B96-8ABF-5A99-FF24DF4709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21098"/>
              </p:ext>
            </p:extLst>
          </p:nvPr>
        </p:nvGraphicFramePr>
        <p:xfrm>
          <a:off x="6640377" y="5828578"/>
          <a:ext cx="51101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5109918" imgH="810101" progId="CorelDraw.Graphic.20">
                  <p:embed/>
                </p:oleObj>
              </mc:Choice>
              <mc:Fallback>
                <p:oleObj name="CorelDRAW" r:id="rId4" imgW="5109918" imgH="810101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0377" y="5828578"/>
                        <a:ext cx="5110163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FAE62B96-4B19-CBC6-E9B3-2ECEC3FB2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83744"/>
              </p:ext>
            </p:extLst>
          </p:nvPr>
        </p:nvGraphicFramePr>
        <p:xfrm>
          <a:off x="10442440" y="345863"/>
          <a:ext cx="1308100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308343" imgH="1665514" progId="CorelDraw.Graphic.20">
                  <p:embed/>
                </p:oleObj>
              </mc:Choice>
              <mc:Fallback>
                <p:oleObj name="CorelDRAW" r:id="rId6" imgW="1308343" imgH="1665514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42440" y="345863"/>
                        <a:ext cx="1308100" cy="166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C10205D5-81F3-7997-86DD-E2B260D78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464474"/>
              </p:ext>
            </p:extLst>
          </p:nvPr>
        </p:nvGraphicFramePr>
        <p:xfrm>
          <a:off x="947738" y="729258"/>
          <a:ext cx="468312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4682586" imgH="585685" progId="CorelDraw.Graphic.20">
                  <p:embed/>
                </p:oleObj>
              </mc:Choice>
              <mc:Fallback>
                <p:oleObj name="CorelDRAW" r:id="rId8" imgW="4682586" imgH="585685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7738" y="729258"/>
                        <a:ext cx="4683125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79A62A06-F526-F21D-9077-E11B734FF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368394"/>
              </p:ext>
            </p:extLst>
          </p:nvPr>
        </p:nvGraphicFramePr>
        <p:xfrm>
          <a:off x="947738" y="1669833"/>
          <a:ext cx="7186568" cy="36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8261765" imgH="418522" progId="CorelDraw.Graphic.20">
                  <p:embed/>
                </p:oleObj>
              </mc:Choice>
              <mc:Fallback>
                <p:oleObj name="CorelDRAW" r:id="rId10" imgW="8261765" imgH="418522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7738" y="1669833"/>
                        <a:ext cx="7186568" cy="36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05E3410E-F28B-84E8-A923-F3468E18E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02200"/>
              </p:ext>
            </p:extLst>
          </p:nvPr>
        </p:nvGraphicFramePr>
        <p:xfrm>
          <a:off x="947738" y="2288886"/>
          <a:ext cx="9913983" cy="36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11396457" imgH="418522" progId="CorelDraw.Graphic.20">
                  <p:embed/>
                </p:oleObj>
              </mc:Choice>
              <mc:Fallback>
                <p:oleObj name="CorelDRAW" r:id="rId12" imgW="11396457" imgH="418522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738" y="2288886"/>
                        <a:ext cx="9913983" cy="36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9805DEDE-C0AF-C6EE-B829-37661B7DD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95371"/>
              </p:ext>
            </p:extLst>
          </p:nvPr>
        </p:nvGraphicFramePr>
        <p:xfrm>
          <a:off x="947739" y="2907940"/>
          <a:ext cx="9420986" cy="88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4" imgW="10829743" imgH="1012780" progId="CorelDraw.Graphic.20">
                  <p:embed/>
                </p:oleObj>
              </mc:Choice>
              <mc:Fallback>
                <p:oleObj name="CorelDRAW" r:id="rId14" imgW="10829743" imgH="1012780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7739" y="2907940"/>
                        <a:ext cx="9420986" cy="88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624FD506-BE50-DADF-7897-E56DF8FC6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541099"/>
              </p:ext>
            </p:extLst>
          </p:nvPr>
        </p:nvGraphicFramePr>
        <p:xfrm>
          <a:off x="947738" y="4120717"/>
          <a:ext cx="10148752" cy="59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6" imgW="11666335" imgH="687943" progId="CorelDraw.Graphic.20">
                  <p:embed/>
                </p:oleObj>
              </mc:Choice>
              <mc:Fallback>
                <p:oleObj name="CorelDRAW" r:id="rId16" imgW="11666335" imgH="687943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47738" y="4120717"/>
                        <a:ext cx="10148752" cy="59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A7258594-C6C5-ECCD-E5D8-31D22B04E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255412"/>
              </p:ext>
            </p:extLst>
          </p:nvPr>
        </p:nvGraphicFramePr>
        <p:xfrm>
          <a:off x="947738" y="5008058"/>
          <a:ext cx="10058996" cy="600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8" imgW="11563714" imgH="691311" progId="CorelDraw.Graphic.20">
                  <p:embed/>
                </p:oleObj>
              </mc:Choice>
              <mc:Fallback>
                <p:oleObj name="CorelDRAW" r:id="rId18" imgW="11563714" imgH="691311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7738" y="5008058"/>
                        <a:ext cx="10058996" cy="600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65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2A6B29E-8A32-A64E-FD60-8540BC4B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146502"/>
              </p:ext>
            </p:extLst>
          </p:nvPr>
        </p:nvGraphicFramePr>
        <p:xfrm>
          <a:off x="-101599" y="0"/>
          <a:ext cx="1241367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8776708" imgH="15576232" progId="CorelDraw.Graphic.20">
                  <p:embed/>
                </p:oleObj>
              </mc:Choice>
              <mc:Fallback>
                <p:oleObj name="CorelDRAW" r:id="rId2" imgW="8776708" imgH="15576232" progId="CorelDraw.Graphic.20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EB0EC44-3B69-3F5C-35AB-2C589406E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1599" y="0"/>
                        <a:ext cx="1241367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4BD2A4E-E429-1681-0E9D-4490BA7E9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98" y="1888054"/>
            <a:ext cx="2161058" cy="2161058"/>
          </a:xfrm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4F42711A-1508-0218-CDF3-9151003E9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77640"/>
              </p:ext>
            </p:extLst>
          </p:nvPr>
        </p:nvGraphicFramePr>
        <p:xfrm>
          <a:off x="634917" y="4351760"/>
          <a:ext cx="10940639" cy="554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5328333" imgH="269115" progId="CorelDraw.Graphic.20">
                  <p:embed/>
                </p:oleObj>
              </mc:Choice>
              <mc:Fallback>
                <p:oleObj name="CorelDRAW" r:id="rId5" imgW="5328333" imgH="269115" progId="CorelDraw.Graphic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917" y="4351760"/>
                        <a:ext cx="10940639" cy="554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37BAA872-24B8-D72F-A4F2-BD0C5A16B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02484"/>
              </p:ext>
            </p:extLst>
          </p:nvPr>
        </p:nvGraphicFramePr>
        <p:xfrm>
          <a:off x="6640377" y="5828578"/>
          <a:ext cx="51101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5109918" imgH="810101" progId="CorelDraw.Graphic.20">
                  <p:embed/>
                </p:oleObj>
              </mc:Choice>
              <mc:Fallback>
                <p:oleObj name="CorelDRAW" r:id="rId7" imgW="5109918" imgH="810101" progId="CorelDraw.Graphic.20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9BF5502-9B96-8ABF-5A99-FF24DF4709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40377" y="5828578"/>
                        <a:ext cx="5110163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Grafik 15">
            <a:extLst>
              <a:ext uri="{FF2B5EF4-FFF2-40B4-BE49-F238E27FC236}">
                <a16:creationId xmlns:a16="http://schemas.microsoft.com/office/drawing/2014/main" id="{68505398-FB2E-8C24-8DB8-C02E9C0E1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250" y="473464"/>
            <a:ext cx="6152127" cy="295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16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</vt:lpstr>
      <vt:lpstr>CorelDRAW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Mitglieder - Vereinsspende</dc:title>
  <dc:creator>yk004wn</dc:creator>
  <cp:lastModifiedBy>Nicole Brucker</cp:lastModifiedBy>
  <cp:revision>20</cp:revision>
  <cp:lastPrinted>2025-03-12T16:46:24Z</cp:lastPrinted>
  <dcterms:created xsi:type="dcterms:W3CDTF">2025-02-28T15:45:47Z</dcterms:created>
  <dcterms:modified xsi:type="dcterms:W3CDTF">2025-03-27T08:51:03Z</dcterms:modified>
</cp:coreProperties>
</file>